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987"/>
    <p:restoredTop sz="96327"/>
  </p:normalViewPr>
  <p:slideViewPr>
    <p:cSldViewPr snapToGrid="0" snapToObjects="1">
      <p:cViewPr>
        <p:scale>
          <a:sx n="144" d="100"/>
          <a:sy n="144" d="100"/>
        </p:scale>
        <p:origin x="40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8DEBD4-CA8C-6B46-8236-C750E6CA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81210A-08BF-C146-9911-9DB3524B07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60BB97-2E77-1E43-953A-0491FFE30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BF63F1-65F2-6049-B3BD-BF3CD08AA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28013E-F1FB-C945-A8E8-BD60117EB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4662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4B896F-28A5-A540-AEBE-2E38F7A05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69971B8-D5D3-E541-B4BE-162C35E7D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FEDFDB-1193-1F45-A494-F1CE579A2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8D1CEA-1CE5-BA40-904F-D1F917B2C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7F6E7C-1BA6-614B-831E-498D0DFD2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988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166D027-FC71-2946-B40F-2B6F8115C6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3F59A9-466B-C84C-8988-EDCC0A0BF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95656C-354C-B64F-9585-E2387BC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FCC711-1913-234E-8D36-2073193AE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FD1875-D5BE-EB40-AB3F-E57039BBA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6530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BB9955-BEE6-B942-A20F-71587F24B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DF6A8E-E25D-A546-9FB7-C3C68FECD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D230FF-A964-4A45-98D7-B055AD81E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7162EC-4A17-BE4E-B029-CB83E2855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5BED14-5E75-7446-A00D-D05C121A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3535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1E8B01-CD00-0E4F-95EA-DB46A7978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3999D9-6636-D04A-BE9F-2687C034E6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0D89A6-1D52-CE40-85D3-339B08BE9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81F1D1-BB35-ED4B-A0CD-208D1802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F947B8-D0DE-9941-B7ED-4BDC42553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4374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1DA341-BC2F-E44F-B4D1-13D6AEF40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B9A130-1DC3-1D46-97C3-8D5C86AF65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3748C2-3CCF-424C-8A24-2A94B4FD4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5CD049-22D0-4542-B295-CF3129B79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EB9967-7C32-F444-90C0-15761CECC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25BFE3-56AF-9E49-B19A-1DEF44F40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9943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54052D-A661-264D-8ADA-59B3DA3FF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8157E5-7B5E-C14C-92D9-B2CC81CE6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DF07C43-A4E0-4846-8C3C-DE6068045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1E00DC0-9FB4-664E-91B3-DBFFA0AB0A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4B7FD86-3294-BA4F-81F8-F0572F9631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ACB22D6-A229-554F-89C9-5504A9C31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3CD63D-E22E-CC44-886D-166DA2F46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69E4676-EC0F-2043-AAFD-77882DD64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208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4EC895-8E92-1B44-92A7-EB1DAC8C4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43CA134-C5AE-2E45-91B2-17EDE0918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780DC8-EB07-EC46-A169-E2B44FD55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76E9BF-B7F8-B244-AAFA-F55D17C5B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0087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85BA33-71D0-7843-8924-5070A32E1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D7127F8-CDD7-3941-9955-38D7771BD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1461A0-A857-7142-94D2-01CA8B365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7579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4CA9AD-C6EF-CB43-8A78-1B92F0625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C900A9-BF67-BD4A-8317-F6ECE6C54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7A5A067-5189-A44B-90B8-2919D5FB8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01A022-C270-3B40-8099-024A75349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3E8E9F4-58BF-604C-9FB8-827AE21CB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7C9F22-713D-5B4D-BF6B-D02CB30A8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1372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F3EA2-7158-EF45-B30B-F9ABB0872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E219110-7545-E148-B7E6-BD1FB50CD4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13E993D-87B4-584B-BF23-A4CA0511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C42EC72-428F-3648-BB47-421A2712F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DF84BF-AB34-3441-9A1D-A6ED478B2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83C99D-D66C-C546-B9DD-E885DDD1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7636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9DD12D6-0D2D-C445-B5F1-CE9665FC5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C6CB2B-8418-C744-8897-8BBBC968D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566F5-6502-4E4F-903E-26791ACA4B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F89E8-9127-3248-8492-E18111947E99}" type="datetimeFigureOut">
              <a:rPr kumimoji="1" lang="zh-CN" altLang="en-US" smtClean="0"/>
              <a:t>2022/1/13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499324-287E-DC4E-8908-4DD7C90622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B02595-010A-624A-A47A-91865D4EEC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D3FE3-9843-894D-8CB1-028482B22F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7909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C77B8A9-8B6D-ED4E-AA80-52A413ABA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8989"/>
            <a:ext cx="12192000" cy="176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867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1414A23-CD3A-1A40-AA1B-DA5652D71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17" y="0"/>
            <a:ext cx="11034794" cy="541867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8DC0468-FF90-0E44-B484-8E5B3BA50113}"/>
              </a:ext>
            </a:extLst>
          </p:cNvPr>
          <p:cNvSpPr/>
          <p:nvPr/>
        </p:nvSpPr>
        <p:spPr>
          <a:xfrm>
            <a:off x="872254" y="5380672"/>
            <a:ext cx="4624086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NimbusRomNo9L"/>
              </a:rPr>
              <a:t>特点：</a:t>
            </a:r>
            <a:endParaRPr lang="en-US" altLang="zh-CN" b="1" dirty="0">
              <a:latin typeface="NimbusRomNo9L"/>
            </a:endParaRPr>
          </a:p>
          <a:p>
            <a:r>
              <a:rPr lang="en-US" altLang="zh-CN" b="1" dirty="0">
                <a:latin typeface="NimbusRomNo9L"/>
              </a:rPr>
              <a:t>1.</a:t>
            </a:r>
            <a:r>
              <a:rPr lang="en" altLang="zh-CN" b="1" dirty="0">
                <a:latin typeface="NimbusRomNo9L"/>
              </a:rPr>
              <a:t>Fully Interactive Assets</a:t>
            </a:r>
            <a:r>
              <a:rPr lang="zh-CN" altLang="en-US" b="1" dirty="0">
                <a:latin typeface="NimbusRomNo9L"/>
              </a:rPr>
              <a:t>（物体完全可互动）</a:t>
            </a:r>
            <a:endParaRPr lang="en" altLang="zh-CN" b="1" dirty="0">
              <a:latin typeface="NimbusRomNo9L"/>
            </a:endParaRPr>
          </a:p>
          <a:p>
            <a:r>
              <a:rPr lang="en-US" altLang="zh-CN" b="1" dirty="0"/>
              <a:t>2.</a:t>
            </a:r>
            <a:r>
              <a:rPr lang="en" altLang="zh-CN" b="1" dirty="0"/>
              <a:t>Virtual Sensors </a:t>
            </a:r>
            <a:r>
              <a:rPr lang="zh-CN" altLang="en-US" b="1" dirty="0"/>
              <a:t>（多样的感知信息）</a:t>
            </a:r>
            <a:endParaRPr lang="en" altLang="zh-CN" b="1" dirty="0"/>
          </a:p>
          <a:p>
            <a:r>
              <a:rPr lang="en-US" altLang="zh-CN" b="1" dirty="0"/>
              <a:t>3.</a:t>
            </a:r>
            <a:r>
              <a:rPr lang="en" altLang="zh-CN" b="1" dirty="0"/>
              <a:t>Domain Randomization</a:t>
            </a:r>
          </a:p>
          <a:p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193260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2E17DB9-8E27-FF4F-B60D-002B93A36A04}"/>
              </a:ext>
            </a:extLst>
          </p:cNvPr>
          <p:cNvSpPr/>
          <p:nvPr/>
        </p:nvSpPr>
        <p:spPr>
          <a:xfrm>
            <a:off x="0" y="0"/>
            <a:ext cx="33466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NimbusRomNo9L"/>
              </a:rPr>
              <a:t>1.</a:t>
            </a:r>
            <a:r>
              <a:rPr lang="en" altLang="zh-CN" sz="2400" b="1" dirty="0">
                <a:latin typeface="NimbusRomNo9L"/>
              </a:rPr>
              <a:t>Fully Interactive Assets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047D38F-4C63-AB48-BC1C-79B5FD4E2643}"/>
              </a:ext>
            </a:extLst>
          </p:cNvPr>
          <p:cNvSpPr txBox="1"/>
          <p:nvPr/>
        </p:nvSpPr>
        <p:spPr>
          <a:xfrm>
            <a:off x="107475" y="649285"/>
            <a:ext cx="64782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房间中的</a:t>
            </a:r>
            <a:r>
              <a:rPr kumimoji="1" lang="en-US" altLang="zh-CN" dirty="0"/>
              <a:t>object</a:t>
            </a:r>
            <a:r>
              <a:rPr kumimoji="1" lang="zh-CN" altLang="en-US" dirty="0"/>
              <a:t> 是可交互的，具有密度，中心等物理性质，提供刚体或者铰链运动的连续模拟过程，比预先定义</a:t>
            </a:r>
            <a:r>
              <a:rPr kumimoji="1" lang="en-US" altLang="zh-CN" dirty="0"/>
              <a:t>object</a:t>
            </a:r>
            <a:r>
              <a:rPr kumimoji="1" lang="zh-CN" altLang="en-US" dirty="0"/>
              <a:t>的状态的模拟器更加真实。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7F2B57D-CEB3-8B48-B7AF-14BD2A0DA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915" y="230832"/>
            <a:ext cx="4917085" cy="457189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8354DDA-1875-FE4C-8EAE-CA34DCA95A5D}"/>
              </a:ext>
            </a:extLst>
          </p:cNvPr>
          <p:cNvSpPr/>
          <p:nvPr/>
        </p:nvSpPr>
        <p:spPr>
          <a:xfrm>
            <a:off x="107475" y="1640237"/>
            <a:ext cx="23214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NimbusRomNo9L"/>
              </a:rPr>
              <a:t>2.</a:t>
            </a:r>
            <a:r>
              <a:rPr lang="en" altLang="zh-CN" sz="2400" b="1" dirty="0">
                <a:latin typeface="NimbusRomNo9L"/>
              </a:rPr>
              <a:t>Virtual</a:t>
            </a:r>
            <a:r>
              <a:rPr lang="zh-CN" altLang="en-US" sz="2400" b="1" dirty="0">
                <a:latin typeface="NimbusRomNo9L"/>
              </a:rPr>
              <a:t> </a:t>
            </a:r>
            <a:r>
              <a:rPr lang="en-US" altLang="zh-CN" sz="2400" b="1" dirty="0">
                <a:latin typeface="NimbusRomNo9L"/>
              </a:rPr>
              <a:t>Sensors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D210F50-D73F-8443-B753-D657392838CD}"/>
              </a:ext>
            </a:extLst>
          </p:cNvPr>
          <p:cNvSpPr txBox="1"/>
          <p:nvPr/>
        </p:nvSpPr>
        <p:spPr>
          <a:xfrm>
            <a:off x="107474" y="2375661"/>
            <a:ext cx="64782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视觉信息是通过</a:t>
            </a:r>
            <a:r>
              <a:rPr lang="en" altLang="zh-CN" dirty="0"/>
              <a:t>physics-based renderer </a:t>
            </a:r>
            <a:r>
              <a:rPr kumimoji="1" lang="zh-CN" altLang="en-US" dirty="0"/>
              <a:t>生成的，考虑了物体材质信息</a:t>
            </a:r>
            <a:endParaRPr kumimoji="1" lang="en-US" altLang="zh-CN" dirty="0"/>
          </a:p>
          <a:p>
            <a:r>
              <a:rPr lang="zh-CN" altLang="en" dirty="0"/>
              <a:t>提供</a:t>
            </a:r>
            <a:r>
              <a:rPr lang="zh-CN" altLang="en-US" dirty="0"/>
              <a:t>单线</a:t>
            </a:r>
            <a:r>
              <a:rPr lang="en-US" altLang="zh-CN" dirty="0"/>
              <a:t>/16</a:t>
            </a:r>
            <a:r>
              <a:rPr lang="zh-CN" altLang="en-US" dirty="0"/>
              <a:t>线的雷达信号模拟</a:t>
            </a:r>
            <a:endParaRPr lang="en-US" altLang="zh-CN" dirty="0"/>
          </a:p>
          <a:p>
            <a:r>
              <a:rPr lang="zh-CN" altLang="en-US" dirty="0"/>
              <a:t>提供</a:t>
            </a:r>
            <a:r>
              <a:rPr lang="en" altLang="zh-CN" dirty="0"/>
              <a:t>depth maps, optical/scene flow</a:t>
            </a:r>
            <a:r>
              <a:rPr lang="en-US" altLang="zh-CN" dirty="0"/>
              <a:t>, </a:t>
            </a:r>
            <a:r>
              <a:rPr lang="en" altLang="zh-CN" dirty="0" err="1"/>
              <a:t>normals</a:t>
            </a:r>
            <a:r>
              <a:rPr lang="en" altLang="zh-CN" dirty="0"/>
              <a:t>, segmentation instance, material and movable parts </a:t>
            </a:r>
            <a:r>
              <a:rPr lang="zh-CN" altLang="en" dirty="0"/>
              <a:t>等</a:t>
            </a:r>
            <a:r>
              <a:rPr lang="zh-CN" altLang="en-US" dirty="0"/>
              <a:t>其他信息</a:t>
            </a:r>
            <a:endParaRPr lang="en" altLang="zh-CN" dirty="0"/>
          </a:p>
          <a:p>
            <a:endParaRPr lang="en" altLang="zh-CN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55FFC30-B8D2-594B-A701-69378FD03713}"/>
              </a:ext>
            </a:extLst>
          </p:cNvPr>
          <p:cNvSpPr/>
          <p:nvPr/>
        </p:nvSpPr>
        <p:spPr>
          <a:xfrm>
            <a:off x="135820" y="4052257"/>
            <a:ext cx="23214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NimbusRomNo9L"/>
              </a:rPr>
              <a:t>2.</a:t>
            </a:r>
            <a:r>
              <a:rPr lang="en" altLang="zh-CN" sz="2400" b="1" dirty="0">
                <a:latin typeface="NimbusRomNo9L"/>
              </a:rPr>
              <a:t>Virtual</a:t>
            </a:r>
            <a:r>
              <a:rPr lang="zh-CN" altLang="en-US" sz="2400" b="1" dirty="0">
                <a:latin typeface="NimbusRomNo9L"/>
              </a:rPr>
              <a:t> </a:t>
            </a:r>
            <a:r>
              <a:rPr lang="en-US" altLang="zh-CN" sz="2400" b="1" dirty="0">
                <a:latin typeface="NimbusRomNo9L"/>
              </a:rPr>
              <a:t>Sensors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01509C9-CFD3-2245-B7DC-5BAE3A9A7FC0}"/>
              </a:ext>
            </a:extLst>
          </p:cNvPr>
          <p:cNvSpPr txBox="1"/>
          <p:nvPr/>
        </p:nvSpPr>
        <p:spPr>
          <a:xfrm>
            <a:off x="107473" y="4792782"/>
            <a:ext cx="99841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可以更换房间中同种物体的样子（</a:t>
            </a:r>
            <a:r>
              <a:rPr kumimoji="1" lang="en-US" altLang="zh-CN" dirty="0"/>
              <a:t>object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randomization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zh-CN" altLang="en-US" dirty="0"/>
              <a:t>可以更改材质样貌（房间或者物体）（</a:t>
            </a:r>
            <a:r>
              <a:rPr kumimoji="1" lang="en-US" altLang="zh-CN" dirty="0"/>
              <a:t>material</a:t>
            </a:r>
            <a:r>
              <a:rPr kumimoji="1" lang="zh-CN" altLang="en-US" dirty="0"/>
              <a:t> </a:t>
            </a:r>
            <a:r>
              <a:rPr kumimoji="1" lang="en-US" altLang="zh-CN" dirty="0"/>
              <a:t>randomization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endParaRPr lang="en" altLang="zh-CN" dirty="0"/>
          </a:p>
          <a:p>
            <a:r>
              <a:rPr lang="en" altLang="zh-CN" dirty="0" err="1"/>
              <a:t>PointGoal</a:t>
            </a:r>
            <a:r>
              <a:rPr lang="en" altLang="zh-CN" dirty="0"/>
              <a:t> </a:t>
            </a:r>
            <a:r>
              <a:rPr lang="zh-CN" altLang="en-US" dirty="0"/>
              <a:t> </a:t>
            </a:r>
            <a:r>
              <a:rPr lang="en-US" altLang="zh-CN" dirty="0"/>
              <a:t>base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b="1" dirty="0"/>
              <a:t>depth</a:t>
            </a:r>
            <a:r>
              <a:rPr lang="zh-CN" altLang="en-US" dirty="0"/>
              <a:t>：</a:t>
            </a:r>
            <a:r>
              <a:rPr lang="en" altLang="zh-CN" dirty="0"/>
              <a:t>from </a:t>
            </a:r>
            <a:r>
              <a:rPr lang="en" altLang="zh-CN" b="1" dirty="0"/>
              <a:t>0.27</a:t>
            </a:r>
            <a:r>
              <a:rPr lang="en" altLang="zh-CN" dirty="0"/>
              <a:t> to </a:t>
            </a:r>
            <a:r>
              <a:rPr lang="en" altLang="zh-CN" b="1" dirty="0"/>
              <a:t>0.40</a:t>
            </a:r>
            <a:r>
              <a:rPr lang="en" altLang="zh-CN" dirty="0"/>
              <a:t> SPL</a:t>
            </a:r>
            <a:r>
              <a:rPr lang="zh-CN" altLang="en-US" dirty="0"/>
              <a:t>； </a:t>
            </a:r>
            <a:r>
              <a:rPr lang="en" altLang="zh-CN" b="1" dirty="0"/>
              <a:t>31.25%</a:t>
            </a:r>
            <a:r>
              <a:rPr lang="en" altLang="zh-CN" dirty="0"/>
              <a:t> to </a:t>
            </a:r>
            <a:r>
              <a:rPr lang="en" altLang="zh-CN" b="1" dirty="0"/>
              <a:t>44.75%</a:t>
            </a:r>
            <a:r>
              <a:rPr lang="en" altLang="zh-CN" dirty="0"/>
              <a:t> success rate </a:t>
            </a:r>
          </a:p>
          <a:p>
            <a:r>
              <a:rPr lang="en" altLang="zh-CN" dirty="0"/>
              <a:t>object navigation based on </a:t>
            </a:r>
            <a:r>
              <a:rPr lang="en" altLang="zh-CN" b="1" dirty="0"/>
              <a:t>RGB images</a:t>
            </a:r>
            <a:r>
              <a:rPr lang="en" altLang="zh-CN" dirty="0"/>
              <a:t>, the performance goes from </a:t>
            </a:r>
            <a:r>
              <a:rPr lang="en" altLang="zh-CN" b="1" dirty="0"/>
              <a:t>49.75%</a:t>
            </a:r>
            <a:r>
              <a:rPr lang="en" altLang="zh-CN" dirty="0"/>
              <a:t> to </a:t>
            </a:r>
            <a:r>
              <a:rPr lang="en" altLang="zh-CN" b="1" dirty="0"/>
              <a:t>57.5% </a:t>
            </a:r>
            <a:r>
              <a:rPr lang="en" altLang="zh-CN" dirty="0"/>
              <a:t>success rate, </a:t>
            </a:r>
          </a:p>
          <a:p>
            <a:endParaRPr lang="en" altLang="zh-CN" dirty="0"/>
          </a:p>
          <a:p>
            <a:endParaRPr lang="en" altLang="zh-CN" dirty="0"/>
          </a:p>
          <a:p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279264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B00DC3E-DEEC-CE4D-BA19-22C5D298B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72" y="63916"/>
            <a:ext cx="10811836" cy="31515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0764C96-96E1-5749-89D8-DEA4A5979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72" y="3624368"/>
            <a:ext cx="5214086" cy="295613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E240BFC-AB25-B543-83D5-AE3446D7B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0890" y="3485619"/>
            <a:ext cx="5354728" cy="323363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A9D3595-3FBD-A348-BAF9-A9663639FF4C}"/>
              </a:ext>
            </a:extLst>
          </p:cNvPr>
          <p:cNvSpPr txBox="1"/>
          <p:nvPr/>
        </p:nvSpPr>
        <p:spPr>
          <a:xfrm>
            <a:off x="7830590" y="3215418"/>
            <a:ext cx="1745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33%-&gt; 24%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6876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1CE9B0B-AF0C-9547-8BD8-6A35772A3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0" y="864523"/>
            <a:ext cx="5747091" cy="312558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2312E1C-36EA-4A4A-B48E-E6A0A9F5B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3" y="590550"/>
            <a:ext cx="636270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702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EB72726-AAA7-AA48-BA65-84FB82D4D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1422400"/>
            <a:ext cx="9742714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218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2E4E4B8-554A-024C-8D56-23A7B7DC0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171"/>
            <a:ext cx="12192000" cy="394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697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BCCC5C9-3FC9-D841-AD9F-371BB12A7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7089"/>
            <a:ext cx="12192000" cy="386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60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632C852-57E7-2344-BDA3-1401B44EC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404"/>
            <a:ext cx="12192000" cy="665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60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189</Words>
  <Application>Microsoft Macintosh PowerPoint</Application>
  <PresentationFormat>宽屏</PresentationFormat>
  <Paragraphs>18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NimbusRomNo9L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陈进宇</dc:creator>
  <cp:lastModifiedBy>陈进宇</cp:lastModifiedBy>
  <cp:revision>2</cp:revision>
  <dcterms:created xsi:type="dcterms:W3CDTF">2022-01-13T09:32:22Z</dcterms:created>
  <dcterms:modified xsi:type="dcterms:W3CDTF">2022-01-13T12:19:09Z</dcterms:modified>
</cp:coreProperties>
</file>

<file path=docProps/thumbnail.jpeg>
</file>